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  <p:sldId id="290" r:id="rId15"/>
    <p:sldId id="291" r:id="rId16"/>
    <p:sldId id="292" r:id="rId17"/>
    <p:sldId id="293" r:id="rId18"/>
    <p:sldId id="294" r:id="rId19"/>
  </p:sldIdLst>
  <p:sldSz cx="9144000" cy="6858000" type="screen4x3"/>
  <p:notesSz cx="6888163" cy="96234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C4D69C82-A5BC-4536-9017-2BD7A4D5DB4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177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38ED03-0A17-411C-82E4-AAD4EC7F9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62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CC38ED03-0A17-411C-82E4-AAD4EC7F9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69624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38ED03-0A17-411C-82E4-AAD4EC7F9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4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38ED03-0A17-411C-82E4-AAD4EC7F906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84731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CC38ED03-0A17-411C-82E4-AAD4EC7F9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0952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6733B5-DCEA-4628-8134-795939643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9215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9A2F0-33F2-4384-804A-0560506D7B2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105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F5FD0-44DE-4E14-A6D8-C1A3B86B7D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9381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2B2C6A4-E792-40F5-B1DC-E555565FD9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235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8B8EDC50-2567-4E54-B423-7CD5DDB821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713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07AA49A8-913F-4EA0-9A21-00196CAD83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705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800F48-8428-4C19-95CC-17CDA7C5C19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26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3F596-86F8-4816-A9EE-40D6E50E98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480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23206-E19F-4D3F-B2ED-11E019A977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252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7A84D1E5-05E9-42E0-91BC-E2C9B9DDEE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363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C38ED03-0A17-411C-82E4-AAD4EC7F906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960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  <p:sldLayoutId id="2147483781" r:id="rId13"/>
    <p:sldLayoutId id="2147483782" r:id="rId14"/>
    <p:sldLayoutId id="2147483783" r:id="rId15"/>
    <p:sldLayoutId id="21474837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476672"/>
            <a:ext cx="7272808" cy="1008112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Geometric Mean Bingo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07741" y="4124325"/>
            <a:ext cx="4348585" cy="1752600"/>
          </a:xfrm>
        </p:spPr>
        <p:txBody>
          <a:bodyPr>
            <a:normAutofit/>
          </a:bodyPr>
          <a:lstStyle/>
          <a:p>
            <a:pPr algn="l">
              <a:lnSpc>
                <a:spcPct val="80000"/>
              </a:lnSpc>
            </a:pPr>
            <a:r>
              <a:rPr lang="en-GB" sz="2800" dirty="0"/>
              <a:t>Aim:  Full House</a:t>
            </a:r>
          </a:p>
          <a:p>
            <a:pPr algn="l">
              <a:lnSpc>
                <a:spcPct val="80000"/>
              </a:lnSpc>
            </a:pPr>
            <a:r>
              <a:rPr lang="en-GB" sz="2800" dirty="0"/>
              <a:t>Grid: 9 Grid</a:t>
            </a:r>
          </a:p>
          <a:p>
            <a:pPr algn="l">
              <a:lnSpc>
                <a:spcPct val="80000"/>
              </a:lnSpc>
            </a:pPr>
            <a:r>
              <a:rPr lang="en-GB" sz="2800" dirty="0"/>
              <a:t>Play: Calculate answer &amp; </a:t>
            </a:r>
            <a:r>
              <a:rPr lang="en-GB" sz="2800" dirty="0" smtClean="0"/>
              <a:t>cross it </a:t>
            </a:r>
            <a:r>
              <a:rPr lang="en-GB" sz="2800" dirty="0"/>
              <a:t>off</a:t>
            </a:r>
            <a:endParaRPr lang="en-US" sz="2800" dirty="0"/>
          </a:p>
        </p:txBody>
      </p:sp>
      <p:grpSp>
        <p:nvGrpSpPr>
          <p:cNvPr id="2058" name="Group 10"/>
          <p:cNvGrpSpPr>
            <a:grpSpLocks/>
          </p:cNvGrpSpPr>
          <p:nvPr/>
        </p:nvGrpSpPr>
        <p:grpSpPr bwMode="auto">
          <a:xfrm>
            <a:off x="6804025" y="3860800"/>
            <a:ext cx="2016125" cy="2016125"/>
            <a:chOff x="3424" y="1752"/>
            <a:chExt cx="1270" cy="1270"/>
          </a:xfrm>
        </p:grpSpPr>
        <p:sp>
          <p:nvSpPr>
            <p:cNvPr id="2052" name="Rectangle 4"/>
            <p:cNvSpPr>
              <a:spLocks noChangeArrowheads="1"/>
            </p:cNvSpPr>
            <p:nvPr/>
          </p:nvSpPr>
          <p:spPr bwMode="auto">
            <a:xfrm>
              <a:off x="3424" y="1752"/>
              <a:ext cx="1270" cy="1270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053" name="Line 5"/>
            <p:cNvSpPr>
              <a:spLocks noChangeShapeType="1"/>
            </p:cNvSpPr>
            <p:nvPr/>
          </p:nvSpPr>
          <p:spPr bwMode="auto">
            <a:xfrm>
              <a:off x="3878" y="1752"/>
              <a:ext cx="0" cy="12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4286" y="1752"/>
              <a:ext cx="0" cy="127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5" name="Line 7"/>
            <p:cNvSpPr>
              <a:spLocks noChangeShapeType="1"/>
            </p:cNvSpPr>
            <p:nvPr/>
          </p:nvSpPr>
          <p:spPr bwMode="auto">
            <a:xfrm>
              <a:off x="3424" y="2205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>
              <a:off x="3424" y="2614"/>
              <a:ext cx="127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1, 13, 14, 16</a:t>
            </a:r>
            <a:endParaRPr lang="en-US" sz="5400" dirty="0" smtClean="0">
              <a:latin typeface="Arial Rounded MT Bold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104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20, 12, 11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409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35, 10, 18, 15, 29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64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1.9, 3.5, 0.2, 1.5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86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12, 47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604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40, 5, 10, 14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252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3.6, 1.8, 1.7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645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33, 16, 27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46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0.49, 0.32, 1.5, 0.23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21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899592" y="116632"/>
            <a:ext cx="7562800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en-GB" dirty="0"/>
              <a:t>Use any of these numbers in your grid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</a:t>
            </a:r>
            <a:r>
              <a:rPr lang="en-GB" dirty="0"/>
              <a:t>NO REPEATS)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854519"/>
              </p:ext>
            </p:extLst>
          </p:nvPr>
        </p:nvGraphicFramePr>
        <p:xfrm>
          <a:off x="467544" y="1700808"/>
          <a:ext cx="8208912" cy="439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2228"/>
                <a:gridCol w="2052228"/>
                <a:gridCol w="2052228"/>
                <a:gridCol w="2052228"/>
              </a:tblGrid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bg2"/>
                          </a:solidFill>
                          <a:latin typeface="Arial Rounded MT Bold" pitchFamily="34" charset="0"/>
                        </a:rPr>
                        <a:t>2.9</a:t>
                      </a:r>
                      <a:endParaRPr lang="en-GB" sz="4400" dirty="0">
                        <a:solidFill>
                          <a:schemeClr val="bg2"/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bg2"/>
                          </a:solidFill>
                          <a:latin typeface="Arial Rounded MT Bold" pitchFamily="34" charset="0"/>
                        </a:rPr>
                        <a:t>12.9</a:t>
                      </a:r>
                      <a:endParaRPr lang="en-GB" sz="4400" dirty="0">
                        <a:solidFill>
                          <a:schemeClr val="bg2"/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bg2"/>
                          </a:solidFill>
                          <a:latin typeface="Arial Rounded MT Bold" pitchFamily="34" charset="0"/>
                        </a:rPr>
                        <a:t>17.3</a:t>
                      </a:r>
                      <a:endParaRPr lang="en-GB" sz="4400" dirty="0">
                        <a:solidFill>
                          <a:schemeClr val="bg2"/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bg2"/>
                          </a:solidFill>
                          <a:latin typeface="Arial Rounded MT Bold" pitchFamily="34" charset="0"/>
                        </a:rPr>
                        <a:t>19.4</a:t>
                      </a:r>
                      <a:endParaRPr lang="en-GB" sz="4400" dirty="0">
                        <a:solidFill>
                          <a:schemeClr val="bg2"/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7.3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24.2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0.5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9.4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13.8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18.0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4.1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2.5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  <a:tr h="1098122"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2.2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23.7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3.5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4400" dirty="0" smtClean="0">
                          <a:solidFill>
                            <a:schemeClr val="accent5">
                              <a:lumMod val="75000"/>
                            </a:schemeClr>
                          </a:solidFill>
                          <a:latin typeface="Arial Rounded MT Bold" pitchFamily="34" charset="0"/>
                        </a:rPr>
                        <a:t>1.2</a:t>
                      </a:r>
                      <a:endParaRPr lang="en-GB" sz="4400" dirty="0">
                        <a:solidFill>
                          <a:schemeClr val="accent5">
                            <a:lumMod val="75000"/>
                          </a:schemeClr>
                        </a:solidFill>
                        <a:latin typeface="Arial Rounded MT Bold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8625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6600" dirty="0" smtClean="0">
                <a:latin typeface="Arial Rounded MT Bold" pitchFamily="34" charset="0"/>
              </a:rPr>
              <a:t>2, 5, 4, 7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3.7, 4.2, 4.4, 1.0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3513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18, 25, 13, 10, 21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3.2, 1.1, 4.7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7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47, 11, 35, 5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065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11, 16, 1, 45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867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Question</a:t>
            </a:r>
            <a:endParaRPr lang="en-US" dirty="0"/>
          </a:p>
        </p:txBody>
      </p:sp>
      <p:sp>
        <p:nvSpPr>
          <p:cNvPr id="63491" name="Text Box 3"/>
          <p:cNvSpPr txBox="1">
            <a:spLocks noGrp="1" noChangeArrowheads="1"/>
          </p:cNvSpPr>
          <p:nvPr>
            <p:ph idx="1"/>
          </p:nvPr>
        </p:nvSpPr>
        <p:spPr>
          <a:xfrm>
            <a:off x="684213" y="1916113"/>
            <a:ext cx="8007350" cy="4191000"/>
          </a:xfrm>
          <a:noFill/>
          <a:ln/>
        </p:spPr>
        <p:txBody>
          <a:bodyPr/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endParaRPr lang="en-GB" sz="6000" baseline="30000" dirty="0"/>
          </a:p>
          <a:p>
            <a:pPr algn="ctr">
              <a:spcBef>
                <a:spcPct val="50000"/>
              </a:spcBef>
              <a:buClrTx/>
              <a:buFontTx/>
              <a:buNone/>
            </a:pPr>
            <a:endParaRPr lang="en-US" sz="6000" dirty="0"/>
          </a:p>
        </p:txBody>
      </p:sp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1518556" y="1700808"/>
            <a:ext cx="6338664" cy="349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Calculate the geometric mean of:</a:t>
            </a:r>
          </a:p>
          <a:p>
            <a:pPr algn="ctr">
              <a:spcBef>
                <a:spcPct val="50000"/>
              </a:spcBef>
            </a:pPr>
            <a:r>
              <a:rPr lang="en-US" sz="5400" dirty="0" smtClean="0">
                <a:latin typeface="Arial Rounded MT Bold" pitchFamily="34" charset="0"/>
              </a:rPr>
              <a:t>4.8, 1.8, 4.9</a:t>
            </a:r>
          </a:p>
          <a:p>
            <a:pPr algn="ctr">
              <a:spcBef>
                <a:spcPct val="50000"/>
              </a:spcBef>
            </a:pPr>
            <a:r>
              <a:rPr lang="en-US" sz="4000" dirty="0" smtClean="0">
                <a:latin typeface="Arial Rounded MT Bold" pitchFamily="34" charset="0"/>
              </a:rPr>
              <a:t>to </a:t>
            </a:r>
            <a:r>
              <a:rPr lang="en-US" sz="4000" dirty="0" smtClean="0">
                <a:latin typeface="Arial Rounded MT Bold" pitchFamily="34" charset="0"/>
              </a:rPr>
              <a:t>1 </a:t>
            </a:r>
            <a:r>
              <a:rPr lang="en-US" sz="4000" dirty="0" err="1" smtClean="0">
                <a:latin typeface="Arial Rounded MT Bold" pitchFamily="34" charset="0"/>
              </a:rPr>
              <a:t>d.p.</a:t>
            </a:r>
            <a:endParaRPr lang="en-US" sz="4000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58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277</TotalTime>
  <Words>321</Words>
  <Application>Microsoft Office PowerPoint</Application>
  <PresentationFormat>On-screen Show (4:3)</PresentationFormat>
  <Paragraphs>85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Rounded MT Bold</vt:lpstr>
      <vt:lpstr>Century Gothic</vt:lpstr>
      <vt:lpstr>Wingdings 3</vt:lpstr>
      <vt:lpstr>Wisp</vt:lpstr>
      <vt:lpstr>Geometric Mean Bingo</vt:lpstr>
      <vt:lpstr>Use any of these numbers in your grid  (NO REPEATS)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  <vt:lpstr>Question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Angle Fact Bingo</dc:title>
  <dc:creator>Administrator</dc:creator>
  <cp:lastModifiedBy>Clea Rodgers</cp:lastModifiedBy>
  <cp:revision>25</cp:revision>
  <dcterms:created xsi:type="dcterms:W3CDTF">2004-10-03T12:16:00Z</dcterms:created>
  <dcterms:modified xsi:type="dcterms:W3CDTF">2014-06-14T19:38:35Z</dcterms:modified>
</cp:coreProperties>
</file>